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1"/>
  </p:normalViewPr>
  <p:slideViewPr>
    <p:cSldViewPr snapToGrid="0">
      <p:cViewPr varScale="1">
        <p:scale>
          <a:sx n="90" d="100"/>
          <a:sy n="90" d="100"/>
        </p:scale>
        <p:origin x="232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400C-6DC3-B554-7996-9E7CCFF1A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9AC184-CF64-FFE0-2E73-89568EB277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9E6E2-5F64-0ACB-F752-F758A33C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92B6E-9A6E-ACFE-5801-36F946F6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B1CD5-E12B-E337-DADA-F97013D35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4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C4856-FE47-EA4B-103D-D453789A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3157A-C783-E9BF-A93A-2AA5BC638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2082D-2D9E-4F87-7932-BE28ED00E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36F23-C37E-E5B8-9603-ADCEBBFB1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68F09-5F92-9A3B-2700-563EF633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2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74E622-E94A-09F9-305A-611E7057F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813D61-7B32-7BA8-882D-BA4660DD1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DA2C9-3008-2AB7-6C28-F86FD20D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E2A62-D05B-75C1-E710-3443551D8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425C7-532E-70DD-3DE8-E25E49184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53500-8F8C-1CAA-4FD4-C183729E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4C1CD-0A21-311F-6A4F-A2EE4CC56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6C2EC-C704-C913-2C12-ECD079C86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D437F-0DE3-3EEB-377F-AF171D67B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EB424-496D-D2CE-B4D0-F8BF08A3E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503A1-B6E8-680A-1CBB-686ED3360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5E7B4-103D-83E2-F9DD-D3EDFBAA5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D98AB-38F1-B83F-F71B-98ACE7BEE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9D83F-CB97-ABC0-AB7F-CD037C52B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E6831-66C1-017A-5022-8851ECAF2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598A-1762-CB46-B3A4-6DBC605A2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D500E-B81C-9B19-D7C9-8E05F029B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080A4-F85A-A2EC-30DF-C9FF0B1AB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005F9-D283-9B21-243C-EEBC962AA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27CBB-075D-B593-725C-27277BAB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0E7FC-EE95-7DC3-05B2-DB4B92EAE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5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0EA65-DFFE-0931-EB42-46F5B6860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79470-3DE1-CE71-8C80-ED55B303A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908C3-C6E0-D4BC-8583-E9B45312F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88C7B-0543-0A7B-0B84-768D41438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BB19BF-46EC-81D9-07C6-ADDE7829A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D154CD-956A-DCDE-8BD5-C843AFE39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A2D1F1-CCD7-CE21-76A8-3CC1F9F2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929AAC-0A3C-C2EE-9255-ABD372F3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7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AE54A-B2E9-8ED0-B5F9-2E0F75C4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C869A-0467-63EE-0D3C-C7A1EFCD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0854C9-670E-964B-6B4F-3D48018BE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6F1AA-5AFA-6F8D-FA17-73A86898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3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78CCA0-9EF3-F3DE-0DF7-5612CFBE9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72B5A-738A-F9E9-C7C8-1A2E5A39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BF0CC-14D7-8918-0B49-6A58CA404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3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C30A-9A17-2A15-AC26-96CACFF1C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44A6B-7D40-0813-91C9-B386ADF96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E4DE30-0C2D-0BB7-774E-0F409F6E5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088F6-422F-3A04-4765-E2A585FE8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175E8-326A-8D92-0971-4D0062B5B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2D8F6-EEDF-E6E8-9819-6E61E562F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8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E06FA-37BD-D305-521A-3F470E31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16B990-CF20-6DEA-2887-BD304D84B6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D0AB6-B688-CACE-9CD9-87B5E2D71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8EA49-071F-906A-7C8D-434766EB1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1FAD4-61B5-93F3-A86C-70531F30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68FA1-29BD-F3F6-35C9-BD90E155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4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8F782F-3A6A-125D-37E7-A1445E2F9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BB54A-AD1C-519F-E6DC-DEFE9D888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51145-EAC5-978C-0060-8CBB77F3D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5DD35-40E5-6E44-802B-DA235113D17C}" type="datetimeFigureOut">
              <a:rPr lang="en-US" smtClean="0"/>
              <a:t>6/3/25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A2C45-DD25-1990-B7F6-C1E7ECD6B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FAFC6-04BB-15C4-8069-D69332656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A136C9-F358-464C-8555-0F4EF6289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7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4D66E8-F298-15AA-7901-0AB94CAD541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1"/>
            <a:ext cx="12191998" cy="6857999"/>
          </a:xfrm>
          <a:prstGeom prst="rect">
            <a:avLst/>
          </a:prstGeom>
        </p:spPr>
      </p:pic>
      <p:pic>
        <p:nvPicPr>
          <p:cNvPr id="4" name="Picture 3" descr="A qr code with blue squares&#10;&#10;AI-generated content may be incorrect.">
            <a:extLst>
              <a:ext uri="{FF2B5EF4-FFF2-40B4-BE49-F238E27FC236}">
                <a16:creationId xmlns:a16="http://schemas.microsoft.com/office/drawing/2014/main" id="{6A7D60E9-2BDB-2791-9735-020B8DBAAE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8376" y="4576765"/>
            <a:ext cx="2071687" cy="207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69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Christine Rataj</dc:creator>
  <cp:lastModifiedBy>Patrick Kelly</cp:lastModifiedBy>
  <cp:revision>7</cp:revision>
  <dcterms:created xsi:type="dcterms:W3CDTF">2025-05-19T17:52:28Z</dcterms:created>
  <dcterms:modified xsi:type="dcterms:W3CDTF">2025-06-03T19:49:05Z</dcterms:modified>
</cp:coreProperties>
</file>