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2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E8A0-8C5D-81CD-104D-4F29BE09A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15C28-9677-786D-17FD-AEBB55E4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73CA-0042-314B-B0E3-926C958C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0981-CA7B-18A1-8FB9-A43B7822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B6394-4E22-4D6E-2F3C-4E274EEA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99D2-7C6A-D3A7-D4CB-59AE9A1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D7E1C-8586-662D-14EC-5F961730E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7B52-49CD-DEC3-CC27-60F03739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CD51-3801-A2B3-47E5-02393887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688F8-2D6A-590B-8BBE-B1DF642D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F9DF2-065C-4A84-83DE-2AA61A10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73E1F-7B62-B8F4-F3B0-7D52B9CC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1076-1BA9-FBD7-5DE4-B99721AE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F128-7171-3CF9-AC61-64F45A84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0B5B-5777-47DC-94B8-77642F3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60CC-7925-5E5F-D2E1-D3E6C296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1C39-DC63-8BAC-3879-1EA8C2D88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05E8D-2081-E54F-3D3A-EF5093FB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7411E-FEF4-CC6E-21C3-5E7E6AED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4226-C46F-4FBE-B64F-36414E67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100A-EAED-D5E5-F0DE-6F378750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2C265-FE4B-BF91-5465-86748330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5292-542E-F25E-D5E4-3E8AE263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1012-F07E-1C27-D281-3768F481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8C58-4242-460C-45A4-AE40C640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A4D8-ECBC-A80C-0652-97A2E552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33BBB-D65A-11E9-988B-7F4C7C6A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94F91-DE5F-70C6-50AC-D17EE54A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CA0E4-73A6-61D6-5B49-0E124D93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16D3-CC21-8853-9E35-2152BE85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E085-FE37-0AE4-00E0-F1AF91B2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02A9-A5DB-8463-1028-FD3B9247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F3D2-6293-44C3-E2EF-1D27FBE6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9FCCD-A68A-2E8B-CF6B-4DB55761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E414D-E507-C629-5C52-86E3A8361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56155-1907-47AA-E9E8-4A46B1548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34DA0-E107-F886-488E-2103C585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3A99D-FE27-7970-CB37-1052FBC2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CB5D3-DE42-38AF-8CC3-76F41C29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708B-3FE9-9B2B-EAF5-158A662B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69941-ABD1-438D-8E07-ABA0A141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A2A7E-61DA-F641-DC12-088D9A8E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B7BE2-44DA-4C19-BBD2-8FAB4F48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21828-E5C2-38FB-F162-19013E99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34999-9D83-904E-F887-E5A0C78D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5CCC-5E3E-4060-302E-659EC584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8B0F-1371-9E37-E4B6-72B84A7E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5BD8-D20F-25A6-4C9C-08DA28D0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9D5B0-3C0C-76EF-934D-96EBFAD4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8CAA3-2473-E531-266B-B0045058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17F24-0140-4203-A543-2A5931B4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746EA-525D-F594-892E-C212E265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ECC6-68E6-15A2-B5A1-49EB6D3D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B669-89B6-9CBD-982D-923032EB0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77B7-9112-851B-5740-5DC55D9D1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60632-16B2-DEBF-79CB-1815E647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4F89C-7BD5-7B27-A7E9-35694076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F4E14-E4EB-A6C4-5924-DE67E486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7474F-FA18-C313-899B-2DE118AA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7886-E17B-8EDC-38C1-862F941E8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5D5E-B662-D20C-F292-462C8A66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0FE1-7ED7-409A-BFF5-EAF329AAE8C1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79CF-0FEC-EC71-6EE0-694881092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08183-B7EB-9C02-F95D-641871F01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5F739-2D8F-C8FF-B5DE-6799B345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Memberclicks vs Naylor</dc:title>
  <dc:creator>Jennifer Stevens</dc:creator>
  <cp:lastModifiedBy>Michelle Seither</cp:lastModifiedBy>
  <cp:revision>24</cp:revision>
  <dcterms:created xsi:type="dcterms:W3CDTF">2023-03-13T20:00:58Z</dcterms:created>
  <dcterms:modified xsi:type="dcterms:W3CDTF">2024-05-30T23:11:57Z</dcterms:modified>
</cp:coreProperties>
</file>