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069" autoAdjust="0"/>
    <p:restoredTop sz="94660"/>
  </p:normalViewPr>
  <p:slideViewPr>
    <p:cSldViewPr snapToGrid="0">
      <p:cViewPr varScale="1">
        <p:scale>
          <a:sx n="24" d="100"/>
          <a:sy n="24" d="100"/>
        </p:scale>
        <p:origin x="200" y="2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8E8A0-8C5D-81CD-104D-4F29BE09A5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415C28-9677-786D-17FD-AEBB55E41E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873CA-0042-314B-B0E3-926C958C7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00FE1-7ED7-409A-BFF5-EAF329AAE8C1}" type="datetimeFigureOut">
              <a:rPr lang="en-US" smtClean="0"/>
              <a:t>5/17/24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E0981-CA7B-18A1-8FB9-A43B78226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B6394-4E22-4D6E-2F3C-4E274EEA5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4C96-7389-45E5-8744-5B9DBB5FF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9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C99D2-7C6A-D3A7-D4CB-59AE9A1DF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D7E1C-8586-662D-14EC-5F961730E5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E7B52-49CD-DEC3-CC27-60F03739D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00FE1-7ED7-409A-BFF5-EAF329AAE8C1}" type="datetimeFigureOut">
              <a:rPr lang="en-US" smtClean="0"/>
              <a:t>5/17/24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BCD51-3801-A2B3-47E5-023938872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688F8-2D6A-590B-8BBE-B1DF642D9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4C96-7389-45E5-8744-5B9DBB5FF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57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5F9DF2-065C-4A84-83DE-2AA61A1019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373E1F-7B62-B8F4-F3B0-7D52B9CCAE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41076-1BA9-FBD7-5DE4-B99721AE2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00FE1-7ED7-409A-BFF5-EAF329AAE8C1}" type="datetimeFigureOut">
              <a:rPr lang="en-US" smtClean="0"/>
              <a:t>5/17/24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0F128-7171-3CF9-AC61-64F45A844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80B5B-5777-47DC-94B8-77642F322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4C96-7389-45E5-8744-5B9DBB5FF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72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D60CC-7925-5E5F-D2E1-D3E6C296C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71C39-DC63-8BAC-3879-1EA8C2D88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05E8D-2081-E54F-3D3A-EF5093FB3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00FE1-7ED7-409A-BFF5-EAF329AAE8C1}" type="datetimeFigureOut">
              <a:rPr lang="en-US" smtClean="0"/>
              <a:t>5/17/24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7411E-FEF4-CC6E-21C3-5E7E6AEDA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14226-C46F-4FBE-B64F-36414E679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4C96-7389-45E5-8744-5B9DBB5FF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73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E100A-EAED-D5E5-F0DE-6F3787504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E2C265-FE4B-BF91-5465-867483309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25292-542E-F25E-D5E4-3E8AE263B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00FE1-7ED7-409A-BFF5-EAF329AAE8C1}" type="datetimeFigureOut">
              <a:rPr lang="en-US" smtClean="0"/>
              <a:t>5/17/24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D1012-F07E-1C27-D281-3768F4814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28C58-4242-460C-45A4-AE40C640E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4C96-7389-45E5-8744-5B9DBB5FF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48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8A4D8-ECBC-A80C-0652-97A2E552F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33BBB-D65A-11E9-988B-7F4C7C6A5C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094F91-DE5F-70C6-50AC-D17EE54AF7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0CA0E4-73A6-61D6-5B49-0E124D93A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00FE1-7ED7-409A-BFF5-EAF329AAE8C1}" type="datetimeFigureOut">
              <a:rPr lang="en-US" smtClean="0"/>
              <a:t>5/17/24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AE16D3-CC21-8853-9E35-2152BE856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F9E085-FE37-0AE4-00E0-F1AF91B2C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4C96-7389-45E5-8744-5B9DBB5FF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59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302A9-A5DB-8463-1028-FD3B92474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DFF3D2-6293-44C3-E2EF-1D27FBE6A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89FCCD-A68A-2E8B-CF6B-4DB55761F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1E414D-E507-C629-5C52-86E3A8361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A56155-1907-47AA-E9E8-4A46B15482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B34DA0-E107-F886-488E-2103C585F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00FE1-7ED7-409A-BFF5-EAF329AAE8C1}" type="datetimeFigureOut">
              <a:rPr lang="en-US" smtClean="0"/>
              <a:t>5/17/24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53A99D-FE27-7970-CB37-1052FBC2F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5CB5D3-DE42-38AF-8CC3-76F41C29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4C96-7389-45E5-8744-5B9DBB5FF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84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3708B-3FE9-9B2B-EAF5-158A662B1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669941-ABD1-438D-8E07-ABA0A141D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00FE1-7ED7-409A-BFF5-EAF329AAE8C1}" type="datetimeFigureOut">
              <a:rPr lang="en-US" smtClean="0"/>
              <a:t>5/17/24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9A2A7E-61DA-F641-DC12-088D9A8E8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FB7BE2-44DA-4C19-BBD2-8FAB4F48C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4C96-7389-45E5-8744-5B9DBB5FF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551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721828-E5C2-38FB-F162-19013E99C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00FE1-7ED7-409A-BFF5-EAF329AAE8C1}" type="datetimeFigureOut">
              <a:rPr lang="en-US" smtClean="0"/>
              <a:t>5/17/24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334999-9D83-904E-F887-E5A0C78D8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A5CCC-5E3E-4060-302E-659EC584A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4C96-7389-45E5-8744-5B9DBB5FF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5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38B0F-1371-9E37-E4B6-72B84A7E4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25BD8-D20F-25A6-4C9C-08DA28D01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79D5B0-3C0C-76EF-934D-96EBFAD4E6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A8CAA3-2473-E531-266B-B00450584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00FE1-7ED7-409A-BFF5-EAF329AAE8C1}" type="datetimeFigureOut">
              <a:rPr lang="en-US" smtClean="0"/>
              <a:t>5/17/24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A17F24-0140-4203-A543-2A5931B41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4746EA-525D-F594-892E-C212E265C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4C96-7389-45E5-8744-5B9DBB5FF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1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1ECC6-68E6-15A2-B5A1-49EB6D3DE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1EB669-89B6-9CBD-982D-923032EB03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2E77B7-9112-851B-5740-5DC55D9D15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B60632-16B2-DEBF-79CB-1815E6479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00FE1-7ED7-409A-BFF5-EAF329AAE8C1}" type="datetimeFigureOut">
              <a:rPr lang="en-US" smtClean="0"/>
              <a:t>5/17/24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54F89C-7BD5-7B27-A7E9-35694076C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2F4E14-E4EB-A6C4-5924-DE67E4865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4C96-7389-45E5-8744-5B9DBB5FF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00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67474F-FA18-C313-899B-2DE118AAC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B7886-E17B-8EDC-38C1-862F941E8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B5D5E-B662-D20C-F292-462C8A66EA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00FE1-7ED7-409A-BFF5-EAF329AAE8C1}" type="datetimeFigureOut">
              <a:rPr lang="en-US" smtClean="0"/>
              <a:t>5/17/24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479CF-0FEC-EC71-6EE0-6948810923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08183-B7EB-9C02-F95D-641871F013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D4C96-7389-45E5-8744-5B9DBB5FF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31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D5F739-2D8F-C8FF-B5DE-6799B3457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b="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29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1492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Memberclicks vs Naylor</dc:title>
  <dc:creator>Jennifer Stevens</dc:creator>
  <cp:lastModifiedBy>Michelle Seither</cp:lastModifiedBy>
  <cp:revision>21</cp:revision>
  <dcterms:created xsi:type="dcterms:W3CDTF">2023-03-13T20:00:58Z</dcterms:created>
  <dcterms:modified xsi:type="dcterms:W3CDTF">2024-05-17T18:27:56Z</dcterms:modified>
</cp:coreProperties>
</file>